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A2C3E-C74E-481C-B25B-24C6C7DFB4F5}" type="datetimeFigureOut">
              <a:rPr lang="de-DE" smtClean="0"/>
              <a:t>11.01.2011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36703-F9FC-4C97-B621-8CD2B325585A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0"/>
            <a:ext cx="3521573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428660" y="3786190"/>
            <a:ext cx="7772400" cy="1470025"/>
          </a:xfrm>
        </p:spPr>
        <p:txBody>
          <a:bodyPr/>
          <a:lstStyle/>
          <a:p>
            <a:r>
              <a:rPr lang="de-AT" b="1" dirty="0" smtClean="0"/>
              <a:t>Verkehrszeichen</a:t>
            </a:r>
            <a:endParaRPr lang="de-AT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/>
          <a:lstStyle/>
          <a:p>
            <a:r>
              <a:rPr lang="de-AT" b="1" dirty="0" smtClean="0">
                <a:solidFill>
                  <a:srgbClr val="FF0000"/>
                </a:solidFill>
              </a:rPr>
              <a:t>Hier musst du die Verkehrsschilder richtig ausmalen</a:t>
            </a: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46389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Stoppschild</a:t>
            </a:r>
            <a:endParaRPr lang="de-AT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Achteck 10"/>
          <p:cNvSpPr/>
          <p:nvPr/>
        </p:nvSpPr>
        <p:spPr>
          <a:xfrm>
            <a:off x="3071802" y="2428868"/>
            <a:ext cx="3000396" cy="2714644"/>
          </a:xfrm>
          <a:prstGeom prst="octag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7200" b="1" dirty="0" smtClean="0"/>
              <a:t>STOP</a:t>
            </a:r>
            <a:endParaRPr lang="de-AT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Vorrang geben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AT" dirty="0"/>
          </a:p>
        </p:txBody>
      </p:sp>
      <p:sp>
        <p:nvSpPr>
          <p:cNvPr id="4" name="Gleichschenkliges Dreieck 3"/>
          <p:cNvSpPr/>
          <p:nvPr/>
        </p:nvSpPr>
        <p:spPr>
          <a:xfrm rot="10800000">
            <a:off x="3286116" y="2786058"/>
            <a:ext cx="2500330" cy="1857388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Gleichschenkliges Dreieck 5"/>
          <p:cNvSpPr/>
          <p:nvPr/>
        </p:nvSpPr>
        <p:spPr>
          <a:xfrm rot="10800000">
            <a:off x="3643306" y="3000372"/>
            <a:ext cx="1714512" cy="1285884"/>
          </a:xfrm>
          <a:prstGeom prst="triangle">
            <a:avLst>
              <a:gd name="adj" fmla="val 478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</a:t>
            </a:r>
            <a:r>
              <a:rPr lang="de-AT" dirty="0" smtClean="0"/>
              <a:t>orrangstraße</a:t>
            </a:r>
            <a:endParaRPr lang="de-AT" dirty="0"/>
          </a:p>
        </p:txBody>
      </p:sp>
      <p:sp>
        <p:nvSpPr>
          <p:cNvPr id="6" name="Interaktive Schaltfläche: Anpassen 5">
            <a:hlinkClick r:id="" action="ppaction://noaction" highlightClick="1"/>
          </p:cNvPr>
          <p:cNvSpPr/>
          <p:nvPr/>
        </p:nvSpPr>
        <p:spPr>
          <a:xfrm rot="2634406">
            <a:off x="3309761" y="2337706"/>
            <a:ext cx="1571636" cy="1560605"/>
          </a:xfrm>
          <a:prstGeom prst="actionButtonBlank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Interaktive Schaltfläche: Anpassen 7">
            <a:hlinkClick r:id="" action="ppaction://noaction" highlightClick="1"/>
          </p:cNvPr>
          <p:cNvSpPr/>
          <p:nvPr/>
        </p:nvSpPr>
        <p:spPr>
          <a:xfrm rot="2634406">
            <a:off x="3451485" y="2473792"/>
            <a:ext cx="1263592" cy="1280031"/>
          </a:xfrm>
          <a:prstGeom prst="actionButtonBlank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Fahrverbot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AT" dirty="0"/>
          </a:p>
        </p:txBody>
      </p:sp>
      <p:sp>
        <p:nvSpPr>
          <p:cNvPr id="4" name="Ellipse 3"/>
          <p:cNvSpPr/>
          <p:nvPr/>
        </p:nvSpPr>
        <p:spPr>
          <a:xfrm>
            <a:off x="2928926" y="2786058"/>
            <a:ext cx="2786082" cy="257176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Ellipse 5"/>
          <p:cNvSpPr/>
          <p:nvPr/>
        </p:nvSpPr>
        <p:spPr>
          <a:xfrm>
            <a:off x="3143240" y="3000372"/>
            <a:ext cx="2357454" cy="21526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Geschwindigkeitsbegrenzung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AT" dirty="0"/>
          </a:p>
        </p:txBody>
      </p:sp>
      <p:sp>
        <p:nvSpPr>
          <p:cNvPr id="8" name="Ellipse 7"/>
          <p:cNvSpPr/>
          <p:nvPr/>
        </p:nvSpPr>
        <p:spPr>
          <a:xfrm>
            <a:off x="2000232" y="2643182"/>
            <a:ext cx="3714776" cy="335758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Ellipse 8"/>
          <p:cNvSpPr/>
          <p:nvPr/>
        </p:nvSpPr>
        <p:spPr>
          <a:xfrm>
            <a:off x="2285984" y="2928934"/>
            <a:ext cx="3143272" cy="28575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800" dirty="0" smtClean="0"/>
              <a:t>30</a:t>
            </a:r>
            <a:endParaRPr lang="de-AT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Bildschirmpräsentation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Verkehrszeichen</vt:lpstr>
      <vt:lpstr>Stoppschild</vt:lpstr>
      <vt:lpstr>Vorrang geben</vt:lpstr>
      <vt:lpstr>Vorrangstraße</vt:lpstr>
      <vt:lpstr>Fahrverbot</vt:lpstr>
      <vt:lpstr>Geschwindigkeitsbegrenzung </vt:lpstr>
    </vt:vector>
  </TitlesOfParts>
  <Company>AAG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Verkehrszeichen</dc:title>
  <dc:creator>profile</dc:creator>
  <cp:lastModifiedBy>profile</cp:lastModifiedBy>
  <cp:revision>6</cp:revision>
  <dcterms:created xsi:type="dcterms:W3CDTF">2011-01-11T09:49:34Z</dcterms:created>
  <dcterms:modified xsi:type="dcterms:W3CDTF">2011-01-11T10:27:52Z</dcterms:modified>
</cp:coreProperties>
</file>